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5" r:id="rId1"/>
  </p:sldMasterIdLst>
  <p:notesMasterIdLst>
    <p:notesMasterId r:id="rId11"/>
  </p:notesMasterIdLst>
  <p:sldIdLst>
    <p:sldId id="385" r:id="rId2"/>
    <p:sldId id="492" r:id="rId3"/>
    <p:sldId id="524" r:id="rId4"/>
    <p:sldId id="495" r:id="rId5"/>
    <p:sldId id="520" r:id="rId6"/>
    <p:sldId id="521" r:id="rId7"/>
    <p:sldId id="522" r:id="rId8"/>
    <p:sldId id="523" r:id="rId9"/>
    <p:sldId id="50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BB6"/>
    <a:srgbClr val="81BC41"/>
    <a:srgbClr val="6E5B25"/>
    <a:srgbClr val="FEBB1E"/>
    <a:srgbClr val="FFDF79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8" autoAdjust="0"/>
    <p:restoredTop sz="93276" autoAdjust="0"/>
  </p:normalViewPr>
  <p:slideViewPr>
    <p:cSldViewPr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1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2484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3FB9BD8-98B5-48BF-9904-10150D7634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4953"/>
          <a:stretch/>
        </p:blipFill>
        <p:spPr>
          <a:xfrm>
            <a:off x="6096000" y="123914"/>
            <a:ext cx="2819400" cy="79048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  <p:sldLayoutId id="2147483873" r:id="rId3"/>
    <p:sldLayoutId id="2147483874" r:id="rId4"/>
    <p:sldLayoutId id="2147483875" r:id="rId5"/>
    <p:sldLayoutId id="2147483867" r:id="rId6"/>
    <p:sldLayoutId id="2147483869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ru-RU" sz="9600" b="1" dirty="0">
                <a:solidFill>
                  <a:schemeClr val="bg1"/>
                </a:solidFill>
              </a:rPr>
              <a:t>ПРОГРАММА МАЛЫХ ГРАНТОВ В РБ</a:t>
            </a:r>
            <a:endParaRPr lang="en-US" sz="9600" b="1" dirty="0">
              <a:solidFill>
                <a:schemeClr val="bg1"/>
              </a:solidFill>
            </a:endParaRPr>
          </a:p>
          <a:p>
            <a:pPr algn="ctr" fontAlgn="auto">
              <a:buFontTx/>
              <a:buNone/>
            </a:pPr>
            <a:r>
              <a:rPr lang="ru-RU" sz="5500" dirty="0">
                <a:solidFill>
                  <a:schemeClr val="bg1"/>
                </a:solidFill>
              </a:rPr>
              <a:t>2006-2017</a:t>
            </a:r>
            <a:endParaRPr lang="en-US" sz="55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114300" y="1217195"/>
            <a:ext cx="6324600" cy="444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ECC32-6096-4768-B976-DE1D8A3A27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81530" cy="477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028BFE-4F11-4B49-A490-6D7454F1D782}"/>
              </a:ext>
            </a:extLst>
          </p:cNvPr>
          <p:cNvSpPr txBox="1"/>
          <p:nvPr/>
        </p:nvSpPr>
        <p:spPr>
          <a:xfrm>
            <a:off x="1143000" y="2514600"/>
            <a:ext cx="647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ПМГ ГЭФ </a:t>
            </a:r>
            <a:r>
              <a:rPr lang="ru-RU" sz="2800" dirty="0">
                <a:solidFill>
                  <a:srgbClr val="FFFF00"/>
                </a:solidFill>
                <a:latin typeface="+mn-lt"/>
              </a:rPr>
              <a:t>В РЕСПУБЛИКЕ 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БЕЛАРУСЬ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проект « Создание электронной системы информирования по вопросам обращения с СОЗ и химическими веществами»</a:t>
            </a:r>
            <a:endParaRPr lang="en-US" sz="2800" dirty="0" smtClean="0">
              <a:solidFill>
                <a:srgbClr val="FFFF00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Консультативно-просветительское учреждение по охране природы «</a:t>
            </a:r>
            <a:r>
              <a:rPr lang="ru-RU" sz="2000" dirty="0" err="1" smtClean="0">
                <a:solidFill>
                  <a:srgbClr val="FFFF00"/>
                </a:solidFill>
                <a:latin typeface="+mn-lt"/>
              </a:rPr>
              <a:t>Экосреда</a:t>
            </a: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»</a:t>
            </a: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9556"/>
            <a:ext cx="711761" cy="1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1343353"/>
          </a:xfrm>
        </p:spPr>
        <p:txBody>
          <a:bodyPr anchor="ctr">
            <a:noAutofit/>
          </a:bodyPr>
          <a:lstStyle/>
          <a:p>
            <a:r>
              <a:rPr lang="ru-RU" sz="4200" b="1" dirty="0"/>
              <a:t>ПМГ ГЭФ В РБ</a:t>
            </a:r>
            <a:endParaRPr lang="en-US" sz="42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D3BBCD-08E8-496E-809D-82BB5429E742}"/>
              </a:ext>
            </a:extLst>
          </p:cNvPr>
          <p:cNvSpPr txBox="1"/>
          <p:nvPr/>
        </p:nvSpPr>
        <p:spPr>
          <a:xfrm>
            <a:off x="457200" y="1594452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В рамках гранта  ПМГ ГЭФ учреждением «</a:t>
            </a:r>
            <a:r>
              <a:rPr lang="ru-RU" sz="2400" dirty="0" err="1" smtClean="0"/>
              <a:t>Экосреда</a:t>
            </a:r>
            <a:r>
              <a:rPr lang="ru-RU" sz="2400" dirty="0" smtClean="0"/>
              <a:t>» в партнёрстве с ООО «Теорема знаний» реализуется проект «Создание электронной системы информирования по вопросам обращения с СОЗ и химическими веществами».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4453"/>
            <a:ext cx="8154496" cy="4806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6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ПМГ ГЭФ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Проект «Создание электронной системы информирования по вопросам обращения с СОЗ и химическими веществами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Республике Беларусь в выполнении обязательств, принятых страной по Стокгольмской конвенции о стойких органических загрязнителях, в части повышения осведомленности и просвещения общественности о проблеме СОЗ.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Разработка и внедрение электронной информационно – просветительской программы по основам безопасности при обращении с СОЗ и другими опасными химическими веществами в учреждениях образования юго-восточного региона Могилевской области.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Информирование общественности проектного региона по вопросам выполнения положений международных конвенций и инициатив в области управления химическими веществами и отходами, в реализации которых участвует Республика Беларусь.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Создание устойчивого механизма по просвещению общественности в области обращения с СОЗ и опасными химическими веществами в проектном регионе, обеспечение участия в данной деятельности учреждений образования, местных органов власти и самоуправления, а также организаций гражданского общества.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7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1343353"/>
          </a:xfrm>
        </p:spPr>
        <p:txBody>
          <a:bodyPr anchor="ctr">
            <a:noAutofit/>
          </a:bodyPr>
          <a:lstStyle/>
          <a:p>
            <a:r>
              <a:rPr lang="ru-RU" sz="4200" b="1" dirty="0"/>
              <a:t>ПМГ ГЭФ В РБ</a:t>
            </a:r>
            <a:endParaRPr lang="en-US" sz="42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7C2DC15-C641-48B3-B72F-B3D06BF48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951917" cy="464820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199A52-2EC4-4BE1-823C-F38A47C9F432}"/>
              </a:ext>
            </a:extLst>
          </p:cNvPr>
          <p:cNvSpPr txBox="1"/>
          <p:nvPr/>
        </p:nvSpPr>
        <p:spPr>
          <a:xfrm>
            <a:off x="5334000" y="17526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Процесс выбора приоритетной территории осуществлялся в ходе консультаций с Правительством Республики Беларусь, представительством ПРООН, отраслевыми экспертами и ведущими экологическими общественными организациями, научными учреждениями и другими заинтересованными. Основанием для выбора приоритетной территории стала необходимость предпринять усиливающие и целенаправленные действия по улучшению экологической и социальной ситуации на территории, пострадавшей от последствий катастрофы на Чернобыльской АЭС.</a:t>
            </a:r>
          </a:p>
          <a:p>
            <a:pPr algn="just"/>
            <a:r>
              <a:rPr lang="ru-RU" sz="1200" dirty="0"/>
              <a:t>Кроме того, важным фактором для принятия решения являлось наличие Указа Президента Республики Беларусь «О социально-экономическом развитии юго-восточного региона Могилевской области» и Программы социально – экономического развития </a:t>
            </a:r>
            <a:r>
              <a:rPr lang="ru-RU" sz="1200" dirty="0" err="1"/>
              <a:t>юго</a:t>
            </a:r>
            <a:r>
              <a:rPr lang="ru-RU" sz="1200" dirty="0"/>
              <a:t> – восточного региона Могилевской области на период до 2020 года.</a:t>
            </a:r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837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038600" cy="2454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73" y="233584"/>
            <a:ext cx="5257800" cy="13433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ПРОЕКТ ПМГ ГЭФ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6401"/>
            <a:ext cx="8154496" cy="47244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информационно-просветительской программы по основам безопасности при обращении с СОЗ и другими опасными химическими веществами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адаптированы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5 – 11 классов средних школ, а также учащихся средних специальных учебных заведений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Республики Беларусь программу, содержащую следующие материалы: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отходами, содержащими СОЗ.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сельскохозяйственными удобрениями с истекшим сроком годности.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тарой, загрязненной опасными химическими веществами.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бытовыми химическими продуктами и отходами.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ртутьсодержащими изделиями и отходами.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Основы безопасности при обращении с автомобильными маслами.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Предотвращение образования отходов.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Раздельный сбор отходов.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•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Компостирование органических отходов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102834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82" y="3841060"/>
            <a:ext cx="2819400" cy="2532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38299"/>
            <a:ext cx="2819400" cy="2025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 ПМГ</a:t>
            </a:r>
            <a:r>
              <a:rPr lang="en-US" dirty="0" smtClean="0"/>
              <a:t> </a:t>
            </a:r>
            <a:r>
              <a:rPr lang="ru-RU" dirty="0" smtClean="0"/>
              <a:t>ГЭФ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38299"/>
            <a:ext cx="6477000" cy="46482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КУРС о Стокгольмской конвенции о СОЗ, </a:t>
            </a:r>
            <a:r>
              <a:rPr lang="ru-RU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Минаматской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конвенции по ртути и Стратегическому подходу к международному регулированию химических веществ (СПМРХВ/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SAICM)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реализации в Республике Беларусь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адаптирован для учащихся 9-11 классов. </a:t>
            </a: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Минаматской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конвенции по ртути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общее описание проблемы обращения с ртутью;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перечень и описание видов ртутьсодержащих отходов;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краткое описание содержания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Минаматской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конвенции по ртути;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описание проблемы обращения с ртутью в Беларуси;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краткое описание законодательной базы Республики Беларусь, регулирующей вопросы обращения с ртутью и ртутьсодержащими отходами;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488" indent="-6350"/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реализуемых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Республике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Беларусь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выполнению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положений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Минаматской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конвенции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ртути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1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ПМГ ГЭФ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60" y="1752600"/>
            <a:ext cx="8154496" cy="46482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Стокгольмской конвенции о СОЗ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проблемы стойких органических загрязнителей;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и описание стойких органических загрязнителей, подпадающих под действие Стокгольмской конвенции о СОЗ;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краткое описание содержания Стокгольмской конвенции о СОЗ;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проблемы СОЗ в Беларуси;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краткое описание законодательной базы Республики Беларусь в области обращения с СОЗ;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информация о мероприятиях, реализуемых в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по решению проблемы СОЗ.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772517"/>
            <a:ext cx="2819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3238500" cy="2085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ПМГ ГЭФ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Стратегическому подходу к международному регулированию химических веществ (СПМРХВ/SAICM)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описание проблемы рационального регулирования химических веществ;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цели и принципы осуществления СПМРХВ;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область действия и сфера применения СПМРХВ;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роль Международной конференции по регулированию химических веществ;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актуальные вопросы международной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СПМРХВ;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Республики Беларусь в международных соглашениях по регулированию химических веществ.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35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6" name="Rectangle 1027"/>
          <p:cNvSpPr txBox="1">
            <a:spLocks noChangeArrowheads="1"/>
          </p:cNvSpPr>
          <p:nvPr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ru-RU" sz="9600" b="1" dirty="0">
                <a:solidFill>
                  <a:schemeClr val="bg1"/>
                </a:solidFill>
              </a:rPr>
              <a:t>ПРОГРАММА МАЛЫХ ГРАНТОВ В РБ</a:t>
            </a:r>
            <a:endParaRPr lang="en-US" sz="9600" b="1" dirty="0">
              <a:solidFill>
                <a:schemeClr val="bg1"/>
              </a:solidFill>
            </a:endParaRPr>
          </a:p>
          <a:p>
            <a:pPr algn="ctr" fontAlgn="auto">
              <a:buFontTx/>
              <a:buNone/>
            </a:pPr>
            <a:r>
              <a:rPr lang="ru-RU" sz="5500" dirty="0">
                <a:solidFill>
                  <a:schemeClr val="bg1"/>
                </a:solidFill>
              </a:rPr>
              <a:t>2006-2017</a:t>
            </a:r>
            <a:endParaRPr lang="en-US" sz="55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ECC32-6096-4768-B976-DE1D8A3A2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752600"/>
            <a:ext cx="8650491" cy="477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028BFE-4F11-4B49-A490-6D7454F1D782}"/>
              </a:ext>
            </a:extLst>
          </p:cNvPr>
          <p:cNvSpPr txBox="1"/>
          <p:nvPr/>
        </p:nvSpPr>
        <p:spPr>
          <a:xfrm>
            <a:off x="1600200" y="2971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028BFE-4F11-4B49-A490-6D7454F1D782}"/>
              </a:ext>
            </a:extLst>
          </p:cNvPr>
          <p:cNvSpPr txBox="1"/>
          <p:nvPr/>
        </p:nvSpPr>
        <p:spPr>
          <a:xfrm>
            <a:off x="1706880" y="3718566"/>
            <a:ext cx="5791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 smtClean="0">
                <a:solidFill>
                  <a:srgbClr val="FFFF00"/>
                </a:solidFill>
              </a:rPr>
              <a:t>Консультативно-просветительское учреждение по охране природы «</a:t>
            </a:r>
            <a:r>
              <a:rPr lang="ru-RU" altLang="en-US" sz="3200" b="1" dirty="0" err="1" smtClean="0">
                <a:solidFill>
                  <a:srgbClr val="FFFF00"/>
                </a:solidFill>
              </a:rPr>
              <a:t>Экосреда</a:t>
            </a:r>
            <a:r>
              <a:rPr lang="ru-RU" altLang="en-US" sz="3200" b="1" dirty="0" smtClean="0">
                <a:solidFill>
                  <a:srgbClr val="FFFF00"/>
                </a:solidFill>
              </a:rPr>
              <a:t>»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/>
            </a:r>
            <a:br>
              <a:rPr lang="en-US" altLang="en-US" sz="2800" b="1" dirty="0">
                <a:solidFill>
                  <a:srgbClr val="FFFF00"/>
                </a:solidFill>
              </a:rPr>
            </a:br>
            <a:r>
              <a:rPr lang="ru-RU" altLang="en-US" sz="2800" b="1" dirty="0">
                <a:solidFill>
                  <a:srgbClr val="FFFF00"/>
                </a:solidFill>
              </a:rPr>
              <a:t>        </a:t>
            </a:r>
            <a:r>
              <a:rPr lang="en-US" altLang="en-US" sz="2800" b="1" dirty="0">
                <a:solidFill>
                  <a:srgbClr val="FFFF00"/>
                </a:solidFill>
              </a:rPr>
              <a:t>e-mail: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sveta-tz@tut.by</a:t>
            </a:r>
            <a:endParaRPr lang="ru-RU" alt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en-US" altLang="en-US" sz="2800" b="1" dirty="0"/>
              <a:t>	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81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10040</TotalTime>
  <Words>564</Words>
  <Application>Microsoft Office PowerPoint</Application>
  <PresentationFormat>Экран (4:3)</PresentationFormat>
  <Paragraphs>69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Презентация PowerPoint</vt:lpstr>
      <vt:lpstr>ПМГ ГЭФ В РБ</vt:lpstr>
      <vt:lpstr>ПРОЕКТ ПМГ ГЭФ </vt:lpstr>
      <vt:lpstr>ПМГ ГЭФ В РБ</vt:lpstr>
      <vt:lpstr> ПРОЕКТ ПМГ ГЭФ </vt:lpstr>
      <vt:lpstr>ПРОЕК ПМГ ГЭФ </vt:lpstr>
      <vt:lpstr>ПРОЕКТ ПМГ ГЭФ</vt:lpstr>
      <vt:lpstr>ПРОЕКТ ПМГ ГЭФ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charles.nyandiga</dc:creator>
  <cp:lastModifiedBy>Пользователь Windows</cp:lastModifiedBy>
  <cp:revision>616</cp:revision>
  <cp:lastPrinted>2017-07-21T20:10:24Z</cp:lastPrinted>
  <dcterms:created xsi:type="dcterms:W3CDTF">2011-08-12T13:01:08Z</dcterms:created>
  <dcterms:modified xsi:type="dcterms:W3CDTF">2018-10-02T11:38:07Z</dcterms:modified>
</cp:coreProperties>
</file>